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F40AA-BEDC-41B5-BB62-BC027586630B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BFBA-5256-4365-BA39-98E6C6CA0A5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ABFBA-5256-4365-BA39-98E6C6CA0A5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DAA9D8-34D6-4E92-9695-A039F2AA05CE}" type="datetimeFigureOut">
              <a:rPr lang="it-IT" smtClean="0"/>
              <a:pPr/>
              <a:t>19/12/2020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9C448D-2662-4496-B296-89AAABA5127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643206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“ Scuola dell’Infanzia</a:t>
            </a:r>
            <a:br>
              <a:rPr lang="it-IT" sz="3600" dirty="0"/>
            </a:br>
            <a:r>
              <a:rPr lang="it-IT" sz="3600" dirty="0"/>
              <a:t> Maria </a:t>
            </a:r>
            <a:r>
              <a:rPr lang="it-IT" sz="3600" dirty="0" err="1"/>
              <a:t>Montessori</a:t>
            </a:r>
            <a:r>
              <a:rPr lang="it-IT" sz="3600" dirty="0"/>
              <a:t> “ </a:t>
            </a:r>
            <a:br>
              <a:rPr lang="it-IT" sz="3600" dirty="0"/>
            </a:br>
            <a:r>
              <a:rPr lang="it-IT" sz="3600" dirty="0"/>
              <a:t>di Cascine </a:t>
            </a:r>
            <a:r>
              <a:rPr lang="it-IT" sz="3600" dirty="0" err="1"/>
              <a:t>Gandini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 descr="copertina 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571744"/>
            <a:ext cx="6858048" cy="357190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096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80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86182" y="857232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LA SEZIONE ROSSA</a:t>
            </a:r>
          </a:p>
        </p:txBody>
      </p:sp>
      <p:pic>
        <p:nvPicPr>
          <p:cNvPr id="5" name="Immagine 4" descr="ros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9" y="1643050"/>
            <a:ext cx="3714776" cy="18573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 descr="ross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786214" cy="18573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magine 6" descr="ross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714752"/>
            <a:ext cx="6286544" cy="20717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Immagine 10" descr="PER MANO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500042"/>
            <a:ext cx="3171825" cy="100013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063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77085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endParaRPr lang="it-IT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86182" y="85723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002060"/>
                </a:solidFill>
              </a:rPr>
              <a:t>LA SEZIONE BLU</a:t>
            </a:r>
          </a:p>
        </p:txBody>
      </p:sp>
      <p:pic>
        <p:nvPicPr>
          <p:cNvPr id="5" name="Immagine 4" descr="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857628"/>
            <a:ext cx="6643734" cy="20002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 descr="blu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785926"/>
            <a:ext cx="3746912" cy="17859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magine 6" descr="blu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857364"/>
            <a:ext cx="3714776" cy="171451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Immagine 7" descr="PER MAN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500042"/>
            <a:ext cx="3143272" cy="114300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749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PER MANO 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71480"/>
            <a:ext cx="2857500" cy="1071570"/>
          </a:xfrm>
          <a:ln w="57150">
            <a:solidFill>
              <a:srgbClr val="FFFF0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3571868" y="85723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FFFF00"/>
                </a:solidFill>
              </a:rPr>
              <a:t>LA SEZIONE GIALLA</a:t>
            </a:r>
          </a:p>
        </p:txBody>
      </p:sp>
      <p:pic>
        <p:nvPicPr>
          <p:cNvPr id="6" name="Immagine 5" descr="IMG-3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00174"/>
            <a:ext cx="3357586" cy="214313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magine 6" descr="IMG-39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857365"/>
            <a:ext cx="3357586" cy="178594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Immagine 7" descr="IMG-39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3929066"/>
            <a:ext cx="5715040" cy="18573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479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imona\Desktop\Nuova cartella (3)\IMG-20190315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500438"/>
            <a:ext cx="5000660" cy="22860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mona\Desktop\Nuova cartella (3)\IMG-20190315-WA0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11172" b="8338"/>
          <a:stretch/>
        </p:blipFill>
        <p:spPr bwMode="auto">
          <a:xfrm>
            <a:off x="4929190" y="1000108"/>
            <a:ext cx="3505326" cy="23574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imona\Desktop\Nuova cartella (3)\IMG-20190315-WA00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3990" r="3482"/>
          <a:stretch/>
        </p:blipFill>
        <p:spPr bwMode="auto">
          <a:xfrm>
            <a:off x="785786" y="1071546"/>
            <a:ext cx="3600400" cy="23203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28794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bg1">
                    <a:lumMod val="25000"/>
                  </a:schemeClr>
                </a:solidFill>
              </a:rPr>
              <a:t>IL SALONE </a:t>
            </a:r>
          </a:p>
        </p:txBody>
      </p:sp>
      <p:pic>
        <p:nvPicPr>
          <p:cNvPr id="8" name="Immagine 7" descr="gio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3643314"/>
            <a:ext cx="2643206" cy="221457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0200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6357958"/>
            <a:ext cx="818388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7356" y="428604"/>
            <a:ext cx="5572164" cy="714380"/>
          </a:xfrm>
        </p:spPr>
        <p:txBody>
          <a:bodyPr/>
          <a:lstStyle/>
          <a:p>
            <a:pPr algn="ctr">
              <a:buNone/>
            </a:pPr>
            <a:r>
              <a:rPr lang="it-IT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IL BAGNO</a:t>
            </a:r>
          </a:p>
        </p:txBody>
      </p:sp>
      <p:pic>
        <p:nvPicPr>
          <p:cNvPr id="4" name="Immagine 3" descr="bag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142983"/>
            <a:ext cx="3429024" cy="22860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Immagine 4" descr="bagn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142984"/>
            <a:ext cx="3571900" cy="22860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 descr="bagno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643315"/>
            <a:ext cx="4786346" cy="21431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3643314"/>
            <a:ext cx="2800355" cy="2190750"/>
          </a:xfrm>
          <a:prstGeom prst="rect">
            <a:avLst/>
          </a:prstGeom>
          <a:ln w="57150">
            <a:solidFill>
              <a:srgbClr val="009999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26946"/>
          </a:xfrm>
        </p:spPr>
        <p:txBody>
          <a:bodyPr/>
          <a:lstStyle/>
          <a:p>
            <a:pPr algn="ctr">
              <a:buNone/>
            </a:pP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LA CUCINA</a:t>
            </a:r>
          </a:p>
        </p:txBody>
      </p:sp>
      <p:pic>
        <p:nvPicPr>
          <p:cNvPr id="4" name="Immagine 3" descr="cuc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3357586" cy="4000504"/>
          </a:xfrm>
          <a:prstGeom prst="rect">
            <a:avLst/>
          </a:prstGeom>
        </p:spPr>
      </p:pic>
      <p:pic>
        <p:nvPicPr>
          <p:cNvPr id="5" name="Immagine 4" descr="cucin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4422"/>
            <a:ext cx="3768557" cy="4071966"/>
          </a:xfrm>
          <a:prstGeom prst="rect">
            <a:avLst/>
          </a:prstGeom>
        </p:spPr>
      </p:pic>
      <p:pic>
        <p:nvPicPr>
          <p:cNvPr id="6" name="Immagine 5" descr="PRANZ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1" y="3786190"/>
            <a:ext cx="3149088" cy="226219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3174" y="530352"/>
            <a:ext cx="4714908" cy="826946"/>
          </a:xfrm>
        </p:spPr>
        <p:txBody>
          <a:bodyPr/>
          <a:lstStyle/>
          <a:p>
            <a:pPr algn="ctr">
              <a:buNone/>
            </a:pPr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IL GIARDINO</a:t>
            </a:r>
          </a:p>
        </p:txBody>
      </p:sp>
      <p:pic>
        <p:nvPicPr>
          <p:cNvPr id="4" name="Immagine 3" descr="giard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142984"/>
            <a:ext cx="3399120" cy="23574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Immagine 4" descr="giardin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142984"/>
            <a:ext cx="3643306" cy="23731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 descr="giardino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786190"/>
            <a:ext cx="4929222" cy="20002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magine 6" descr="GIOCO INGIARDIN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3786190"/>
            <a:ext cx="2714644" cy="207170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60577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983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b="1" i="1" dirty="0" err="1">
                <a:solidFill>
                  <a:srgbClr val="FF0000"/>
                </a:solidFill>
              </a:rPr>
              <a:t>VI</a:t>
            </a:r>
            <a:r>
              <a:rPr lang="it-IT" b="1" i="1" dirty="0">
                <a:solidFill>
                  <a:srgbClr val="FF0000"/>
                </a:solidFill>
              </a:rPr>
              <a:t> ASPETTIAMO NELLA NOSTRA SCUOLA..</a:t>
            </a:r>
          </a:p>
          <a:p>
            <a:pPr algn="ctr">
              <a:buNone/>
            </a:pPr>
            <a:r>
              <a:rPr lang="it-IT" b="1" i="1" dirty="0" err="1">
                <a:solidFill>
                  <a:srgbClr val="FF0000"/>
                </a:solidFill>
              </a:rPr>
              <a:t>…PER</a:t>
            </a:r>
            <a:r>
              <a:rPr lang="it-IT" b="1" i="1" dirty="0">
                <a:solidFill>
                  <a:srgbClr val="FF0000"/>
                </a:solidFill>
              </a:rPr>
              <a:t> DIVERTIRCI TUTTI INSIEME!!!!</a:t>
            </a:r>
          </a:p>
        </p:txBody>
      </p:sp>
      <p:pic>
        <p:nvPicPr>
          <p:cNvPr id="6" name="Immagine 5" descr="can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86190"/>
            <a:ext cx="2164706" cy="208598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Immagine 6" descr="disegno-di-marionetta-bambina-colorato-3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428736"/>
            <a:ext cx="2214578" cy="221457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Immagine 7" descr="disegno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500173"/>
            <a:ext cx="2214578" cy="128588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Immagine 8" descr="bimb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643446"/>
            <a:ext cx="3071834" cy="12954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Immagine 9" descr="disegno 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3000372"/>
            <a:ext cx="1643074" cy="14694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Immagine 11" descr="gioc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1428736"/>
            <a:ext cx="2511141" cy="207169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3" name="Immagine 12" descr="gioco 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826" y="3929066"/>
            <a:ext cx="1928826" cy="192882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Personalizzato 10">
      <a:dk1>
        <a:sysClr val="windowText" lastClr="000000"/>
      </a:dk1>
      <a:lt1>
        <a:srgbClr val="DEF1C3"/>
      </a:lt1>
      <a:dk2>
        <a:srgbClr val="323232"/>
      </a:dk2>
      <a:lt2>
        <a:srgbClr val="AEDD71"/>
      </a:lt2>
      <a:accent1>
        <a:srgbClr val="4B7019"/>
      </a:accent1>
      <a:accent2>
        <a:srgbClr val="9F2936"/>
      </a:accent2>
      <a:accent3>
        <a:srgbClr val="1B587C"/>
      </a:accent3>
      <a:accent4>
        <a:srgbClr val="99D648"/>
      </a:accent4>
      <a:accent5>
        <a:srgbClr val="604878"/>
      </a:accent5>
      <a:accent6>
        <a:srgbClr val="C19859"/>
      </a:accent6>
      <a:hlink>
        <a:srgbClr val="A9DB66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132</TotalTime>
  <Words>53</Words>
  <Application>Microsoft Office PowerPoint</Application>
  <PresentationFormat>Presentazione su schermo (4:3)</PresentationFormat>
  <Paragraphs>21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Calibri</vt:lpstr>
      <vt:lpstr>Verdana</vt:lpstr>
      <vt:lpstr>Wingdings 2</vt:lpstr>
      <vt:lpstr>Astro</vt:lpstr>
      <vt:lpstr>“ Scuola dell’Infanzia  Maria Montessori “  di Cascine Gandini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SALONE GIOCO – a.s. 2018/2019 </dc:title>
  <dc:creator>Simona</dc:creator>
  <cp:lastModifiedBy>Ilaria Fugazza</cp:lastModifiedBy>
  <cp:revision>17</cp:revision>
  <dcterms:created xsi:type="dcterms:W3CDTF">2019-03-19T20:06:54Z</dcterms:created>
  <dcterms:modified xsi:type="dcterms:W3CDTF">2020-12-19T13:05:24Z</dcterms:modified>
</cp:coreProperties>
</file>